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3735" autoAdjust="0"/>
  </p:normalViewPr>
  <p:slideViewPr>
    <p:cSldViewPr>
      <p:cViewPr varScale="1">
        <p:scale>
          <a:sx n="99" d="100"/>
          <a:sy n="99" d="100"/>
        </p:scale>
        <p:origin x="-1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5"/>
            <a:ext cx="7700962" cy="15001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Презентация в рамках семейного                                           детско – родительского клуба «МЫ СЕМЬЯ»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7858180" cy="3786214"/>
          </a:xfrm>
        </p:spPr>
        <p:txBody>
          <a:bodyPr/>
          <a:lstStyle/>
          <a:p>
            <a:r>
              <a:rPr lang="ru-RU" dirty="0" smtClean="0"/>
              <a:t>Подвижные игры на прогулке                                           </a:t>
            </a:r>
            <a:r>
              <a:rPr lang="ru-RU" sz="4400" dirty="0" smtClean="0"/>
              <a:t>«ВЕСЁЛАЯ ЗИМА!»</a:t>
            </a:r>
          </a:p>
          <a:p>
            <a:r>
              <a:rPr lang="ru-RU" sz="1800" dirty="0" smtClean="0"/>
              <a:t>Группа «Маргаритка»</a:t>
            </a:r>
          </a:p>
          <a:p>
            <a:r>
              <a:rPr lang="ru-RU" sz="1800" dirty="0" smtClean="0"/>
              <a:t>Руководители:Куклина Я.Г; Рудова С.В.</a:t>
            </a:r>
            <a:endParaRPr lang="ru-RU" sz="1800" dirty="0"/>
          </a:p>
        </p:txBody>
      </p:sp>
      <p:pic>
        <p:nvPicPr>
          <p:cNvPr id="5" name="Picture 2" descr="C:\Users\Пользователь\Desktop\фото 2\Captured\Photo0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86256"/>
            <a:ext cx="3214710" cy="2411033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Photo0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8478" y="2428868"/>
            <a:ext cx="835824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ИГРА «ПОКОРИТЕЛИ ВЕРШИНЫ!»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игре ребёнок</a:t>
            </a:r>
          </a:p>
          <a:p>
            <a:pPr>
              <a:buNone/>
            </a:pPr>
            <a:r>
              <a:rPr lang="ru-RU" sz="2400" dirty="0" smtClean="0"/>
              <a:t>учится</a:t>
            </a:r>
          </a:p>
          <a:p>
            <a:pPr>
              <a:buNone/>
            </a:pPr>
            <a:r>
              <a:rPr lang="ru-RU" sz="2400" dirty="0" smtClean="0"/>
              <a:t>проявлять</a:t>
            </a:r>
          </a:p>
          <a:p>
            <a:pPr>
              <a:buNone/>
            </a:pPr>
            <a:r>
              <a:rPr lang="ru-RU" sz="2400" dirty="0" smtClean="0"/>
              <a:t> свою</a:t>
            </a:r>
          </a:p>
          <a:p>
            <a:pPr>
              <a:buNone/>
            </a:pPr>
            <a:r>
              <a:rPr lang="ru-RU" sz="2400" dirty="0" smtClean="0"/>
              <a:t>настойчивость,</a:t>
            </a:r>
          </a:p>
          <a:p>
            <a:pPr>
              <a:buNone/>
            </a:pPr>
            <a:r>
              <a:rPr lang="ru-RU" sz="2400" dirty="0" smtClean="0"/>
              <a:t>целеустремлён-</a:t>
            </a:r>
          </a:p>
          <a:p>
            <a:pPr>
              <a:buNone/>
            </a:pPr>
            <a:r>
              <a:rPr lang="ru-RU" sz="2400" dirty="0" smtClean="0"/>
              <a:t> ность,</a:t>
            </a:r>
          </a:p>
          <a:p>
            <a:pPr>
              <a:buNone/>
            </a:pPr>
            <a:r>
              <a:rPr lang="ru-RU" sz="2400" dirty="0" smtClean="0"/>
              <a:t>волю к победе.</a:t>
            </a:r>
          </a:p>
        </p:txBody>
      </p:sp>
      <p:pic>
        <p:nvPicPr>
          <p:cNvPr id="3074" name="Picture 2" descr="C:\Users\Пользователь\Desktop\фото 2\Captured\Photo0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71612"/>
            <a:ext cx="442915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ИГРА «ПЕРЕБЕЖКИ»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игре ребёнок</a:t>
            </a:r>
          </a:p>
          <a:p>
            <a:pPr>
              <a:buNone/>
            </a:pPr>
            <a:r>
              <a:rPr lang="ru-RU" sz="2400" dirty="0" smtClean="0"/>
              <a:t>учится</a:t>
            </a:r>
          </a:p>
          <a:p>
            <a:pPr>
              <a:buNone/>
            </a:pPr>
            <a:r>
              <a:rPr lang="ru-RU" sz="2400" dirty="0" smtClean="0"/>
              <a:t> преодолевать</a:t>
            </a:r>
          </a:p>
          <a:p>
            <a:pPr>
              <a:buNone/>
            </a:pPr>
            <a:r>
              <a:rPr lang="ru-RU" sz="2400" dirty="0" smtClean="0"/>
              <a:t>значительные</a:t>
            </a:r>
          </a:p>
          <a:p>
            <a:pPr>
              <a:buNone/>
            </a:pPr>
            <a:r>
              <a:rPr lang="ru-RU" sz="2400" dirty="0" smtClean="0"/>
              <a:t>трудности,</a:t>
            </a:r>
          </a:p>
          <a:p>
            <a:pPr>
              <a:buNone/>
            </a:pPr>
            <a:r>
              <a:rPr lang="ru-RU" sz="2400" dirty="0" smtClean="0"/>
              <a:t>тренирует свою</a:t>
            </a:r>
          </a:p>
          <a:p>
            <a:pPr>
              <a:buNone/>
            </a:pPr>
            <a:r>
              <a:rPr lang="ru-RU" sz="2400" dirty="0" smtClean="0"/>
              <a:t>силу и ловкость,</a:t>
            </a:r>
          </a:p>
          <a:p>
            <a:pPr>
              <a:buNone/>
            </a:pPr>
            <a:r>
              <a:rPr lang="ru-RU" sz="2400" dirty="0" smtClean="0"/>
              <a:t>развивает</a:t>
            </a:r>
          </a:p>
          <a:p>
            <a:pPr>
              <a:buNone/>
            </a:pPr>
            <a:r>
              <a:rPr lang="ru-RU" sz="2400" dirty="0" smtClean="0"/>
              <a:t> способности</a:t>
            </a:r>
          </a:p>
          <a:p>
            <a:pPr>
              <a:buNone/>
            </a:pPr>
            <a:r>
              <a:rPr lang="ru-RU" sz="2400" dirty="0" smtClean="0"/>
              <a:t>и ум.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6146" name="Picture 2" descr="C:\Users\Пользователь\Desktop\фото 2\Captured\Photo0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71612"/>
            <a:ext cx="478634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ИГРА «МЫ ВЕСЁЛЫЕ РЕБЯТА!»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игре</a:t>
            </a:r>
          </a:p>
          <a:p>
            <a:pPr>
              <a:buNone/>
            </a:pPr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учится</a:t>
            </a:r>
          </a:p>
          <a:p>
            <a:pPr>
              <a:buNone/>
            </a:pPr>
            <a:r>
              <a:rPr lang="ru-RU" sz="2400" dirty="0" smtClean="0"/>
              <a:t>договариваться</a:t>
            </a:r>
          </a:p>
          <a:p>
            <a:pPr>
              <a:buNone/>
            </a:pPr>
            <a:r>
              <a:rPr lang="ru-RU" sz="2400" dirty="0" smtClean="0"/>
              <a:t>с другими</a:t>
            </a:r>
          </a:p>
          <a:p>
            <a:pPr>
              <a:buNone/>
            </a:pPr>
            <a:r>
              <a:rPr lang="ru-RU" sz="2400" dirty="0" smtClean="0"/>
              <a:t>детьми,</a:t>
            </a:r>
          </a:p>
          <a:p>
            <a:pPr>
              <a:buNone/>
            </a:pPr>
            <a:r>
              <a:rPr lang="ru-RU" sz="2400" dirty="0" smtClean="0"/>
              <a:t>уступчивости,</a:t>
            </a:r>
          </a:p>
          <a:p>
            <a:pPr>
              <a:buNone/>
            </a:pPr>
            <a:r>
              <a:rPr lang="ru-RU" sz="2400" dirty="0" smtClean="0"/>
              <a:t>организованности,</a:t>
            </a:r>
          </a:p>
          <a:p>
            <a:pPr>
              <a:buNone/>
            </a:pPr>
            <a:r>
              <a:rPr lang="ru-RU" sz="2400" dirty="0" smtClean="0"/>
              <a:t>произвольному</a:t>
            </a:r>
          </a:p>
          <a:p>
            <a:pPr>
              <a:buNone/>
            </a:pPr>
            <a:r>
              <a:rPr lang="ru-RU" sz="2400" dirty="0" smtClean="0"/>
              <a:t>поведению.</a:t>
            </a:r>
          </a:p>
        </p:txBody>
      </p:sp>
      <p:pic>
        <p:nvPicPr>
          <p:cNvPr id="4098" name="Picture 2" descr="C:\Users\Пользователь\Desktop\фото 2\Captured\Photo0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3" y="1500174"/>
            <a:ext cx="5000661" cy="46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ИГРА «ДВА МОРОЗА»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игре ребёнок</a:t>
            </a:r>
          </a:p>
          <a:p>
            <a:pPr>
              <a:buNone/>
            </a:pPr>
            <a:r>
              <a:rPr lang="ru-RU" sz="2400" dirty="0" smtClean="0"/>
              <a:t>развивает</a:t>
            </a:r>
          </a:p>
          <a:p>
            <a:pPr>
              <a:buNone/>
            </a:pPr>
            <a:r>
              <a:rPr lang="ru-RU" sz="2400" dirty="0" smtClean="0"/>
              <a:t>самоконтроль,</a:t>
            </a:r>
          </a:p>
          <a:p>
            <a:pPr>
              <a:buNone/>
            </a:pPr>
            <a:r>
              <a:rPr lang="ru-RU" sz="2400" dirty="0" smtClean="0"/>
              <a:t>выносливость,</a:t>
            </a:r>
          </a:p>
          <a:p>
            <a:pPr>
              <a:buNone/>
            </a:pPr>
            <a:r>
              <a:rPr lang="ru-RU" sz="2400" dirty="0" smtClean="0"/>
              <a:t>укрепляет своё</a:t>
            </a:r>
          </a:p>
          <a:p>
            <a:pPr>
              <a:buNone/>
            </a:pPr>
            <a:r>
              <a:rPr lang="ru-RU" sz="2400" dirty="0" smtClean="0"/>
              <a:t>здоровье</a:t>
            </a:r>
          </a:p>
          <a:p>
            <a:pPr>
              <a:buNone/>
            </a:pPr>
            <a:r>
              <a:rPr lang="ru-RU" sz="2400" dirty="0" smtClean="0"/>
              <a:t>и повышает</a:t>
            </a:r>
          </a:p>
          <a:p>
            <a:pPr>
              <a:buNone/>
            </a:pPr>
            <a:r>
              <a:rPr lang="ru-RU" sz="2400" dirty="0" smtClean="0"/>
              <a:t> иммунитет.</a:t>
            </a:r>
            <a:endParaRPr lang="ru-RU" sz="2400" dirty="0"/>
          </a:p>
        </p:txBody>
      </p:sp>
      <p:pic>
        <p:nvPicPr>
          <p:cNvPr id="1026" name="Picture 2" descr="C:\Users\Пользователь\Desktop\113NIKON\DSCN3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5" y="1714488"/>
            <a:ext cx="5286413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ИГРА  «ЗАЩИТНИКИ КРЕПОСТИ»</a:t>
            </a:r>
            <a:endParaRPr lang="ru-RU" sz="3200" dirty="0"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игре ребёнок</a:t>
            </a:r>
          </a:p>
          <a:p>
            <a:pPr>
              <a:buNone/>
            </a:pPr>
            <a:r>
              <a:rPr lang="ru-RU" dirty="0" smtClean="0"/>
              <a:t>учится</a:t>
            </a:r>
          </a:p>
          <a:p>
            <a:pPr>
              <a:buNone/>
            </a:pPr>
            <a:r>
              <a:rPr lang="ru-RU" dirty="0" smtClean="0"/>
              <a:t>гордиться</a:t>
            </a:r>
          </a:p>
          <a:p>
            <a:pPr>
              <a:buNone/>
            </a:pPr>
            <a:r>
              <a:rPr lang="ru-RU" dirty="0" smtClean="0"/>
              <a:t>своими</a:t>
            </a:r>
          </a:p>
          <a:p>
            <a:pPr>
              <a:buNone/>
            </a:pPr>
            <a:r>
              <a:rPr lang="ru-RU" dirty="0" smtClean="0"/>
              <a:t>успехами</a:t>
            </a:r>
          </a:p>
          <a:p>
            <a:pPr>
              <a:buNone/>
            </a:pPr>
            <a:r>
              <a:rPr lang="ru-RU" dirty="0" smtClean="0"/>
              <a:t>и радоваться</a:t>
            </a:r>
          </a:p>
          <a:p>
            <a:pPr>
              <a:buNone/>
            </a:pPr>
            <a:r>
              <a:rPr lang="ru-RU" dirty="0" smtClean="0"/>
              <a:t>успехам</a:t>
            </a:r>
          </a:p>
          <a:p>
            <a:pPr>
              <a:buNone/>
            </a:pPr>
            <a:r>
              <a:rPr lang="ru-RU" dirty="0" smtClean="0"/>
              <a:t>своих друзей.</a:t>
            </a:r>
          </a:p>
          <a:p>
            <a:endParaRPr lang="ru-RU" dirty="0"/>
          </a:p>
        </p:txBody>
      </p:sp>
      <p:pic>
        <p:nvPicPr>
          <p:cNvPr id="1027" name="Picture 3" descr="C:\Users\Пользователь\Desktop\фото 2\Captured\Photo0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55706"/>
            <a:ext cx="3071834" cy="237369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Photo0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5" y="1285861"/>
            <a:ext cx="4643471" cy="2643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«Хоккей»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игре у ребёнка                                                                                                                         расширяется                                                                                         сенсорная сфера;                                                                                         развивается                                                                                 мышление,                                                                                                            самостоятель -                                                                                    ность                                                                                          действий.</a:t>
            </a:r>
            <a:endParaRPr lang="ru-RU" sz="2400" dirty="0"/>
          </a:p>
        </p:txBody>
      </p:sp>
      <p:pic>
        <p:nvPicPr>
          <p:cNvPr id="4099" name="Picture 3" descr="C:\Users\Пользователь\Desktop\113NIKON\DSCN3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04831"/>
            <a:ext cx="4929222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758138" cy="142876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Цель. Ознакомление родителей с эффективной формой оздоровления ребёнка на прогулке.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428868"/>
            <a:ext cx="7829576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Задача: обогатить представление родителей о роли подвижных игр в развитии личности ребёнка, его творческой активности, физического «Я», работоспособности.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7171" name="Picture 3" descr="C:\Users\Пользователь\Desktop\фото 2\Captured\Photo0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314327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815290" cy="107156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Игра «ЦАРЬ ГОРЫ»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7786742" cy="44291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Игра требует</a:t>
            </a:r>
          </a:p>
          <a:p>
            <a:pPr algn="l"/>
            <a:r>
              <a:rPr lang="ru-RU" sz="2400" dirty="0" smtClean="0"/>
              <a:t>от ребёнка</a:t>
            </a:r>
          </a:p>
          <a:p>
            <a:pPr algn="l"/>
            <a:r>
              <a:rPr lang="ru-RU" sz="2400" dirty="0" smtClean="0"/>
              <a:t> собранности,</a:t>
            </a:r>
          </a:p>
          <a:p>
            <a:pPr algn="l"/>
            <a:r>
              <a:rPr lang="ru-RU" sz="2400" dirty="0" smtClean="0"/>
              <a:t> воли,</a:t>
            </a:r>
          </a:p>
          <a:p>
            <a:pPr algn="l"/>
            <a:r>
              <a:rPr lang="ru-RU" sz="2400" dirty="0" smtClean="0"/>
              <a:t>самоконтроля</a:t>
            </a:r>
          </a:p>
          <a:p>
            <a:pPr algn="l"/>
            <a:r>
              <a:rPr lang="ru-RU" sz="2400" dirty="0" smtClean="0"/>
              <a:t>и выносливости,</a:t>
            </a:r>
          </a:p>
          <a:p>
            <a:pPr algn="l"/>
            <a:r>
              <a:rPr lang="ru-RU" sz="2400" dirty="0" smtClean="0"/>
              <a:t>чтобы                                                                                       продержаться</a:t>
            </a:r>
          </a:p>
          <a:p>
            <a:pPr algn="l"/>
            <a:r>
              <a:rPr lang="ru-RU" sz="2400" dirty="0" smtClean="0"/>
              <a:t>нужное время                                                                                     и не проиграть.</a:t>
            </a:r>
            <a:endParaRPr lang="ru-RU" sz="2400" dirty="0"/>
          </a:p>
        </p:txBody>
      </p:sp>
      <p:pic>
        <p:nvPicPr>
          <p:cNvPr id="1026" name="Picture 2" descr="C:\Users\Пользователь\Desktop\113NIKON\DSCN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573885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ИГРА «ТИШЕ ЕДЕШЬ –                                     ДАЛЬШЕ БЕДЕШЬ»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 игре</a:t>
            </a:r>
          </a:p>
          <a:p>
            <a:pPr>
              <a:buNone/>
            </a:pPr>
            <a:r>
              <a:rPr lang="ru-RU" sz="2400" dirty="0" smtClean="0"/>
              <a:t>     у ребёнка                                                                                          развиваются:                                                                                          творческая                                                                                    активность,                                                                                                                эмоции,                                                                                             чувства,                                                                                         стратегия                                                                                                     и тактика                                                                                            поведения. </a:t>
            </a:r>
            <a:endParaRPr lang="ru-RU" sz="2400" dirty="0"/>
          </a:p>
        </p:txBody>
      </p:sp>
      <p:pic>
        <p:nvPicPr>
          <p:cNvPr id="5122" name="Picture 2" descr="C:\Users\Пользователь\Desktop\113NIKON\DSCN3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89" y="1643051"/>
            <a:ext cx="559597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Игра «ЭХ, ДЕВЧЁНКИ, ПРОКАЧУ!»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dirty="0" smtClean="0"/>
              <a:t>В  игре</a:t>
            </a:r>
          </a:p>
          <a:p>
            <a:pPr>
              <a:buNone/>
            </a:pPr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испытывает</a:t>
            </a:r>
          </a:p>
          <a:p>
            <a:pPr>
              <a:buNone/>
            </a:pPr>
            <a:r>
              <a:rPr lang="ru-RU" sz="2400" dirty="0" smtClean="0"/>
              <a:t>радостное </a:t>
            </a:r>
          </a:p>
          <a:p>
            <a:pPr>
              <a:buNone/>
            </a:pPr>
            <a:r>
              <a:rPr lang="ru-RU" sz="2400" dirty="0" smtClean="0"/>
              <a:t>ощущение </a:t>
            </a:r>
          </a:p>
          <a:p>
            <a:pPr>
              <a:buNone/>
            </a:pPr>
            <a:r>
              <a:rPr lang="ru-RU" sz="2400" dirty="0" smtClean="0"/>
              <a:t>победы,</a:t>
            </a:r>
          </a:p>
          <a:p>
            <a:pPr>
              <a:buNone/>
            </a:pPr>
            <a:r>
              <a:rPr lang="ru-RU" sz="2400" dirty="0" smtClean="0"/>
              <a:t>которая</a:t>
            </a:r>
          </a:p>
          <a:p>
            <a:pPr>
              <a:buNone/>
            </a:pPr>
            <a:r>
              <a:rPr lang="ru-RU" sz="2400" dirty="0" smtClean="0"/>
              <a:t>будет</a:t>
            </a:r>
          </a:p>
          <a:p>
            <a:pPr>
              <a:buNone/>
            </a:pPr>
            <a:r>
              <a:rPr lang="ru-RU" sz="2400" dirty="0" smtClean="0"/>
              <a:t>согревать</a:t>
            </a:r>
          </a:p>
          <a:p>
            <a:pPr>
              <a:buNone/>
            </a:pPr>
            <a:r>
              <a:rPr lang="ru-RU" sz="2400" dirty="0" smtClean="0"/>
              <a:t>его всю</a:t>
            </a:r>
          </a:p>
          <a:p>
            <a:pPr>
              <a:buNone/>
            </a:pPr>
            <a:r>
              <a:rPr lang="ru-RU" sz="2400" dirty="0" smtClean="0"/>
              <a:t>жизнь.</a:t>
            </a:r>
            <a:endParaRPr lang="ru-RU" sz="2400" dirty="0"/>
          </a:p>
        </p:txBody>
      </p:sp>
      <p:pic>
        <p:nvPicPr>
          <p:cNvPr id="5123" name="Picture 3" descr="C:\Users\Пользователь\Desktop\фото 2\Captured\Photo0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43050"/>
            <a:ext cx="523873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ИГРА «КТО ДАЛЬШЕ ПРОЕДЕТ?»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игре ребёнок</a:t>
            </a:r>
          </a:p>
          <a:p>
            <a:pPr>
              <a:buNone/>
            </a:pPr>
            <a:r>
              <a:rPr lang="ru-RU" sz="2400" dirty="0" smtClean="0"/>
              <a:t>повышает</a:t>
            </a:r>
          </a:p>
          <a:p>
            <a:pPr>
              <a:buNone/>
            </a:pPr>
            <a:r>
              <a:rPr lang="ru-RU" sz="2400" dirty="0" smtClean="0"/>
              <a:t>свой статус</a:t>
            </a:r>
          </a:p>
          <a:p>
            <a:pPr>
              <a:buNone/>
            </a:pPr>
            <a:r>
              <a:rPr lang="ru-RU" sz="2400" dirty="0" smtClean="0"/>
              <a:t>в группе</a:t>
            </a:r>
          </a:p>
          <a:p>
            <a:pPr>
              <a:buNone/>
            </a:pPr>
            <a:r>
              <a:rPr lang="ru-RU" sz="2400" dirty="0" smtClean="0"/>
              <a:t>сверстников, </a:t>
            </a:r>
          </a:p>
          <a:p>
            <a:pPr>
              <a:buNone/>
            </a:pPr>
            <a:r>
              <a:rPr lang="ru-RU" sz="2400" dirty="0" smtClean="0"/>
              <a:t>чувство</a:t>
            </a:r>
          </a:p>
          <a:p>
            <a:pPr>
              <a:buNone/>
            </a:pPr>
            <a:r>
              <a:rPr lang="ru-RU" sz="2400" dirty="0" smtClean="0"/>
              <a:t>уверенности и </a:t>
            </a:r>
          </a:p>
          <a:p>
            <a:pPr>
              <a:buNone/>
            </a:pPr>
            <a:r>
              <a:rPr lang="ru-RU" sz="2400" dirty="0" smtClean="0"/>
              <a:t>независимости.</a:t>
            </a:r>
            <a:endParaRPr lang="ru-RU" sz="2400" dirty="0"/>
          </a:p>
        </p:txBody>
      </p:sp>
      <p:pic>
        <p:nvPicPr>
          <p:cNvPr id="2050" name="Picture 2" descr="C:\Users\Пользователь\Desktop\113NIKON\DSCN3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71612"/>
            <a:ext cx="578647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ИГРА «КТО ВПЕРЁД?»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игре ребёнок</a:t>
            </a:r>
          </a:p>
          <a:p>
            <a:pPr>
              <a:buNone/>
            </a:pPr>
            <a:r>
              <a:rPr lang="ru-RU" sz="2400" dirty="0" smtClean="0"/>
              <a:t>чувствует себя</a:t>
            </a:r>
          </a:p>
          <a:p>
            <a:pPr>
              <a:buNone/>
            </a:pPr>
            <a:r>
              <a:rPr lang="ru-RU" sz="2400" dirty="0" smtClean="0"/>
              <a:t>равноправным</a:t>
            </a:r>
          </a:p>
          <a:p>
            <a:pPr>
              <a:buNone/>
            </a:pPr>
            <a:r>
              <a:rPr lang="ru-RU" sz="2400" dirty="0" smtClean="0"/>
              <a:t>участником в</a:t>
            </a:r>
          </a:p>
          <a:p>
            <a:pPr>
              <a:buNone/>
            </a:pPr>
            <a:r>
              <a:rPr lang="ru-RU" sz="2400" dirty="0" smtClean="0"/>
              <a:t>коллективе</a:t>
            </a:r>
          </a:p>
          <a:p>
            <a:pPr>
              <a:buNone/>
            </a:pPr>
            <a:r>
              <a:rPr lang="ru-RU" sz="2400" dirty="0" smtClean="0"/>
              <a:t>сверстников</a:t>
            </a:r>
          </a:p>
          <a:p>
            <a:pPr>
              <a:buNone/>
            </a:pPr>
            <a:r>
              <a:rPr lang="ru-RU" sz="2400" dirty="0" smtClean="0"/>
              <a:t>и утверждается</a:t>
            </a:r>
          </a:p>
          <a:p>
            <a:pPr>
              <a:buNone/>
            </a:pPr>
            <a:r>
              <a:rPr lang="ru-RU" sz="2400" dirty="0" smtClean="0"/>
              <a:t>в том, что он</a:t>
            </a:r>
          </a:p>
          <a:p>
            <a:pPr>
              <a:buNone/>
            </a:pPr>
            <a:r>
              <a:rPr lang="ru-RU" sz="2400" dirty="0" smtClean="0"/>
              <a:t>может победить.</a:t>
            </a:r>
            <a:endParaRPr lang="ru-RU" sz="2400" dirty="0"/>
          </a:p>
        </p:txBody>
      </p:sp>
      <p:pic>
        <p:nvPicPr>
          <p:cNvPr id="2050" name="Picture 2" descr="C:\Users\Пользователь\Desktop\113NIKON\DSCN3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552" y="1643050"/>
            <a:ext cx="552453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ИГРА «Кто вперёд до дерева?»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игре ребёнок</a:t>
            </a:r>
          </a:p>
          <a:p>
            <a:pPr>
              <a:buNone/>
            </a:pPr>
            <a:r>
              <a:rPr lang="ru-RU" sz="2400" dirty="0" smtClean="0"/>
              <a:t>учится</a:t>
            </a:r>
          </a:p>
          <a:p>
            <a:pPr>
              <a:buNone/>
            </a:pPr>
            <a:r>
              <a:rPr lang="ru-RU" sz="2400" dirty="0" smtClean="0"/>
              <a:t>гордиться</a:t>
            </a:r>
          </a:p>
          <a:p>
            <a:pPr>
              <a:buNone/>
            </a:pPr>
            <a:r>
              <a:rPr lang="ru-RU" sz="2400" dirty="0" smtClean="0"/>
              <a:t>своими</a:t>
            </a:r>
          </a:p>
          <a:p>
            <a:pPr>
              <a:buNone/>
            </a:pPr>
            <a:r>
              <a:rPr lang="ru-RU" sz="2400" dirty="0" smtClean="0"/>
              <a:t>успехами</a:t>
            </a:r>
          </a:p>
          <a:p>
            <a:pPr>
              <a:buNone/>
            </a:pPr>
            <a:r>
              <a:rPr lang="ru-RU" sz="2400" dirty="0" smtClean="0"/>
              <a:t>и радоваться</a:t>
            </a:r>
          </a:p>
          <a:p>
            <a:pPr>
              <a:buNone/>
            </a:pPr>
            <a:r>
              <a:rPr lang="ru-RU" sz="2400" dirty="0" smtClean="0"/>
              <a:t>успехам</a:t>
            </a:r>
          </a:p>
          <a:p>
            <a:pPr>
              <a:buNone/>
            </a:pPr>
            <a:r>
              <a:rPr lang="ru-RU" sz="2400" dirty="0" smtClean="0"/>
              <a:t>своих друзей.</a:t>
            </a:r>
            <a:endParaRPr lang="ru-RU" sz="2400" dirty="0"/>
          </a:p>
        </p:txBody>
      </p:sp>
      <p:pic>
        <p:nvPicPr>
          <p:cNvPr id="2050" name="Picture 2" descr="C:\Users\Пользователь\Desktop\фото 2\Captured\Photo0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286116" y="1643050"/>
            <a:ext cx="4857784" cy="481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ИГРА  «САННЫЙ ПОЕЗД»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игре ребёнок</a:t>
            </a:r>
          </a:p>
          <a:p>
            <a:pPr>
              <a:buNone/>
            </a:pPr>
            <a:r>
              <a:rPr lang="ru-RU" sz="2400" dirty="0" smtClean="0"/>
              <a:t>вырабатывает</a:t>
            </a:r>
          </a:p>
          <a:p>
            <a:pPr>
              <a:buNone/>
            </a:pPr>
            <a:r>
              <a:rPr lang="ru-RU" sz="2400" dirty="0" smtClean="0"/>
              <a:t>ответственность</a:t>
            </a:r>
          </a:p>
          <a:p>
            <a:pPr>
              <a:buNone/>
            </a:pPr>
            <a:r>
              <a:rPr lang="ru-RU" sz="2400" dirty="0" smtClean="0"/>
              <a:t>п</a:t>
            </a:r>
            <a:r>
              <a:rPr lang="ru-RU" sz="2400" dirty="0" smtClean="0"/>
              <a:t>еред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коллективом</a:t>
            </a:r>
          </a:p>
          <a:p>
            <a:pPr>
              <a:buNone/>
            </a:pPr>
            <a:r>
              <a:rPr lang="ru-RU" sz="2400" dirty="0" smtClean="0"/>
              <a:t>сверстников,</a:t>
            </a:r>
          </a:p>
          <a:p>
            <a:pPr>
              <a:buNone/>
            </a:pPr>
            <a:r>
              <a:rPr lang="ru-RU" sz="2400" dirty="0" smtClean="0"/>
              <a:t>преодолевает </a:t>
            </a:r>
          </a:p>
          <a:p>
            <a:pPr>
              <a:buNone/>
            </a:pPr>
            <a:r>
              <a:rPr lang="ru-RU" sz="2400" dirty="0" smtClean="0"/>
              <a:t>свою</a:t>
            </a:r>
          </a:p>
          <a:p>
            <a:pPr>
              <a:buNone/>
            </a:pPr>
            <a:r>
              <a:rPr lang="ru-RU" sz="2400" dirty="0" smtClean="0"/>
              <a:t> неуверенность,</a:t>
            </a:r>
          </a:p>
          <a:p>
            <a:pPr>
              <a:buNone/>
            </a:pPr>
            <a:r>
              <a:rPr lang="ru-RU" sz="2400" dirty="0" smtClean="0"/>
              <a:t>чувство страха.</a:t>
            </a:r>
            <a:endParaRPr lang="ru-RU" sz="2400" dirty="0"/>
          </a:p>
        </p:txBody>
      </p:sp>
      <p:pic>
        <p:nvPicPr>
          <p:cNvPr id="3074" name="Picture 2" descr="C:\Users\Пользователь\Desktop\113NIKON\DSCN3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592935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373</TotalTime>
  <Words>361</Words>
  <PresentationFormat>Экран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в рамках семейного                                           детско – родительского клуба «МЫ СЕМЬЯ»</vt:lpstr>
      <vt:lpstr>Цель. Ознакомление родителей с эффективной формой оздоровления ребёнка на прогулке.</vt:lpstr>
      <vt:lpstr>Игра «ЦАРЬ ГОРЫ»</vt:lpstr>
      <vt:lpstr>ИГРА «ТИШЕ ЕДЕШЬ –                                     ДАЛЬШЕ БЕДЕШЬ»</vt:lpstr>
      <vt:lpstr>Игра «ЭХ, ДЕВЧЁНКИ, ПРОКАЧУ!»</vt:lpstr>
      <vt:lpstr>ИГРА «КТО ДАЛЬШЕ ПРОЕДЕТ?»</vt:lpstr>
      <vt:lpstr>ИГРА «КТО ВПЕРЁД?»</vt:lpstr>
      <vt:lpstr>ИГРА «Кто вперёд до дерева?»</vt:lpstr>
      <vt:lpstr>ИГРА  «САННЫЙ ПОЕЗД»</vt:lpstr>
      <vt:lpstr>ИГРА «ПОКОРИТЕЛИ ВЕРШИНЫ!»</vt:lpstr>
      <vt:lpstr>ИГРА «ПЕРЕБЕЖКИ»</vt:lpstr>
      <vt:lpstr>ИГРА «МЫ ВЕСЁЛЫЕ РЕБЯТА!»</vt:lpstr>
      <vt:lpstr>ИГРА «ДВА МОРОЗА»</vt:lpstr>
      <vt:lpstr>ИГРА  «ЗАЩИТНИКИ КРЕПОСТИ»</vt:lpstr>
      <vt:lpstr>Игра «Хоккей»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45</cp:revision>
  <dcterms:created xsi:type="dcterms:W3CDTF">2017-01-30T00:49:53Z</dcterms:created>
  <dcterms:modified xsi:type="dcterms:W3CDTF">2017-10-14T09:57:47Z</dcterms:modified>
</cp:coreProperties>
</file>